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7200" b="0" i="0" u="none" strike="noStrike" cap="none" spc="72" normalizeH="0" baseline="0">
        <a:ln>
          <a:noFill/>
        </a:ln>
        <a:solidFill>
          <a:srgbClr val="6AB2C4"/>
        </a:solidFill>
        <a:effectLst/>
        <a:uFillTx/>
        <a:latin typeface="OpenDyslexic"/>
        <a:ea typeface="OpenDyslexic"/>
        <a:cs typeface="OpenDyslexic"/>
        <a:sym typeface="OpenDyslexic"/>
      </a:defRPr>
    </a:lvl1pPr>
    <a:lvl2pPr marL="0" marR="0" indent="2286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7200" b="0" i="0" u="none" strike="noStrike" cap="none" spc="72" normalizeH="0" baseline="0">
        <a:ln>
          <a:noFill/>
        </a:ln>
        <a:solidFill>
          <a:srgbClr val="6AB2C4"/>
        </a:solidFill>
        <a:effectLst/>
        <a:uFillTx/>
        <a:latin typeface="OpenDyslexic"/>
        <a:ea typeface="OpenDyslexic"/>
        <a:cs typeface="OpenDyslexic"/>
        <a:sym typeface="OpenDyslexic"/>
      </a:defRPr>
    </a:lvl2pPr>
    <a:lvl3pPr marL="0" marR="0" indent="4572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7200" b="0" i="0" u="none" strike="noStrike" cap="none" spc="72" normalizeH="0" baseline="0">
        <a:ln>
          <a:noFill/>
        </a:ln>
        <a:solidFill>
          <a:srgbClr val="6AB2C4"/>
        </a:solidFill>
        <a:effectLst/>
        <a:uFillTx/>
        <a:latin typeface="OpenDyslexic"/>
        <a:ea typeface="OpenDyslexic"/>
        <a:cs typeface="OpenDyslexic"/>
        <a:sym typeface="OpenDyslexic"/>
      </a:defRPr>
    </a:lvl3pPr>
    <a:lvl4pPr marL="0" marR="0" indent="6858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7200" b="0" i="0" u="none" strike="noStrike" cap="none" spc="72" normalizeH="0" baseline="0">
        <a:ln>
          <a:noFill/>
        </a:ln>
        <a:solidFill>
          <a:srgbClr val="6AB2C4"/>
        </a:solidFill>
        <a:effectLst/>
        <a:uFillTx/>
        <a:latin typeface="OpenDyslexic"/>
        <a:ea typeface="OpenDyslexic"/>
        <a:cs typeface="OpenDyslexic"/>
        <a:sym typeface="OpenDyslexic"/>
      </a:defRPr>
    </a:lvl4pPr>
    <a:lvl5pPr marL="0" marR="0" indent="9144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7200" b="0" i="0" u="none" strike="noStrike" cap="none" spc="72" normalizeH="0" baseline="0">
        <a:ln>
          <a:noFill/>
        </a:ln>
        <a:solidFill>
          <a:srgbClr val="6AB2C4"/>
        </a:solidFill>
        <a:effectLst/>
        <a:uFillTx/>
        <a:latin typeface="OpenDyslexic"/>
        <a:ea typeface="OpenDyslexic"/>
        <a:cs typeface="OpenDyslexic"/>
        <a:sym typeface="OpenDyslexic"/>
      </a:defRPr>
    </a:lvl5pPr>
    <a:lvl6pPr marL="0" marR="0" indent="11430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7200" b="0" i="0" u="none" strike="noStrike" cap="none" spc="72" normalizeH="0" baseline="0">
        <a:ln>
          <a:noFill/>
        </a:ln>
        <a:solidFill>
          <a:srgbClr val="6AB2C4"/>
        </a:solidFill>
        <a:effectLst/>
        <a:uFillTx/>
        <a:latin typeface="OpenDyslexic"/>
        <a:ea typeface="OpenDyslexic"/>
        <a:cs typeface="OpenDyslexic"/>
        <a:sym typeface="OpenDyslexic"/>
      </a:defRPr>
    </a:lvl6pPr>
    <a:lvl7pPr marL="0" marR="0" indent="13716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7200" b="0" i="0" u="none" strike="noStrike" cap="none" spc="72" normalizeH="0" baseline="0">
        <a:ln>
          <a:noFill/>
        </a:ln>
        <a:solidFill>
          <a:srgbClr val="6AB2C4"/>
        </a:solidFill>
        <a:effectLst/>
        <a:uFillTx/>
        <a:latin typeface="OpenDyslexic"/>
        <a:ea typeface="OpenDyslexic"/>
        <a:cs typeface="OpenDyslexic"/>
        <a:sym typeface="OpenDyslexic"/>
      </a:defRPr>
    </a:lvl7pPr>
    <a:lvl8pPr marL="0" marR="0" indent="16002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7200" b="0" i="0" u="none" strike="noStrike" cap="none" spc="72" normalizeH="0" baseline="0">
        <a:ln>
          <a:noFill/>
        </a:ln>
        <a:solidFill>
          <a:srgbClr val="6AB2C4"/>
        </a:solidFill>
        <a:effectLst/>
        <a:uFillTx/>
        <a:latin typeface="OpenDyslexic"/>
        <a:ea typeface="OpenDyslexic"/>
        <a:cs typeface="OpenDyslexic"/>
        <a:sym typeface="OpenDyslexic"/>
      </a:defRPr>
    </a:lvl8pPr>
    <a:lvl9pPr marL="0" marR="0" indent="18288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7200" b="0" i="0" u="none" strike="noStrike" cap="none" spc="72" normalizeH="0" baseline="0">
        <a:ln>
          <a:noFill/>
        </a:ln>
        <a:solidFill>
          <a:srgbClr val="6AB2C4"/>
        </a:solidFill>
        <a:effectLst/>
        <a:uFillTx/>
        <a:latin typeface="OpenDyslexic"/>
        <a:ea typeface="OpenDyslexic"/>
        <a:cs typeface="OpenDyslexic"/>
        <a:sym typeface="OpenDyslexic"/>
      </a:defRPr>
    </a:lvl9pPr>
  </p:defaultTextStyle>
  <p:modifyVerifier cryptProviderType="rsaAES" cryptAlgorithmClass="hash" cryptAlgorithmType="typeAny" cryptAlgorithmSid="14" spinCount="100000" saltData="4ycWrrGtEYRP2zwrMBjPjw==" hashData="e99LVz4zL0uF7B9XSEWA+g3rcCk1OOUx5ipE5tQE9yz6DQBiNodEql2eFT0z6nn5AhndW2V/Z8cZPXtEkiH18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254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C9833">
              <a:alpha val="8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blipFill rotWithShape="1">
            <a:blip xmlns:r="http://schemas.openxmlformats.org/officeDocument/2006/relationships" r:embed="rId1"/>
            <a:srcRect/>
            <a:tile tx="0" ty="0" sx="100000" sy="100000" flip="none" algn="tl"/>
          </a:blip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DE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1C6B8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wholeTbl>
    <a:band2H>
      <a:tcTxStyle/>
      <a:tcStyle>
        <a:tcBdr/>
        <a:fill>
          <a:solidFill>
            <a:srgbClr val="C6BAA9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0" cap="flat">
              <a:noFill/>
              <a:miter lim="400000"/>
            </a:ln>
          </a:left>
          <a:right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797C80">
                  <a:alpha val="80000"/>
                </a:srgbClr>
              </a:solidFill>
              <a:prstDash val="solid"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0" cap="flat">
              <a:noFill/>
              <a:miter lim="400000"/>
            </a:ln>
          </a:left>
          <a:right>
            <a:ln w="12700" cap="flat">
              <a:solidFill>
                <a:srgbClr val="5C5A52"/>
              </a:solidFill>
              <a:prstDash val="solid"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solidFill>
                <a:srgbClr val="5C5A52"/>
              </a:solidFill>
              <a:prstDash val="solid"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solidFill>
                <a:srgbClr val="5C5C5C"/>
              </a:solidFill>
              <a:prstDash val="solid"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solidFill>
                <a:srgbClr val="5C5C5C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solidFill>
                <a:srgbClr val="5C5C5C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EBEBEB"/>
              </a:solidFill>
              <a:prstDash val="solid"/>
              <a:miter lim="400000"/>
            </a:ln>
          </a:top>
          <a:bottom>
            <a:ln w="12700" cap="flat">
              <a:solidFill>
                <a:srgbClr val="EBEBEB"/>
              </a:solidFill>
              <a:prstDash val="solid"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solidFill>
                <a:srgbClr val="EBEBEB"/>
              </a:solidFill>
              <a:prstDash val="solid"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solidFill>
                <a:srgbClr val="5C5C5C"/>
              </a:solidFill>
              <a:prstDash val="solid"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solidFill>
                <a:srgbClr val="5C5C5C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EBEBEB"/>
              </a:solidFill>
              <a:prstDash val="solid"/>
              <a:miter lim="400000"/>
            </a:ln>
          </a:left>
          <a:right>
            <a:ln w="12700" cap="flat">
              <a:solidFill>
                <a:srgbClr val="EBEBEB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solidFill>
                <a:srgbClr val="EBEBEB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2"/>
    <p:restoredTop sz="94565"/>
  </p:normalViewPr>
  <p:slideViewPr>
    <p:cSldViewPr snapToGrid="0" snapToObjects="1">
      <p:cViewPr varScale="1">
        <p:scale>
          <a:sx n="44" d="100"/>
          <a:sy n="44" d="100"/>
        </p:scale>
        <p:origin x="56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_rels/tableStyles.xml.rels><?xml version="1.0" encoding="UTF-8" standalone="yes"?>
<Relationships xmlns="http://schemas.openxmlformats.org/package/2006/relationships"><Relationship Id="rId1" Type="http://schemas.openxmlformats.org/officeDocument/2006/relationships/image" Target="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1200">
        <a:latin typeface="Open Sans"/>
        <a:ea typeface="Open Sans"/>
        <a:cs typeface="Open Sans"/>
        <a:sym typeface="Open Sans"/>
      </a:defRPr>
    </a:lvl1pPr>
    <a:lvl2pPr indent="228600" defTabSz="457200" latinLnBrk="0">
      <a:lnSpc>
        <a:spcPct val="117999"/>
      </a:lnSpc>
      <a:defRPr sz="1200">
        <a:latin typeface="Open Sans"/>
        <a:ea typeface="Open Sans"/>
        <a:cs typeface="Open Sans"/>
        <a:sym typeface="Open Sans"/>
      </a:defRPr>
    </a:lvl2pPr>
    <a:lvl3pPr indent="457200" defTabSz="457200" latinLnBrk="0">
      <a:lnSpc>
        <a:spcPct val="117999"/>
      </a:lnSpc>
      <a:defRPr sz="1200">
        <a:latin typeface="Open Sans"/>
        <a:ea typeface="Open Sans"/>
        <a:cs typeface="Open Sans"/>
        <a:sym typeface="Open Sans"/>
      </a:defRPr>
    </a:lvl3pPr>
    <a:lvl4pPr indent="685800" defTabSz="457200" latinLnBrk="0">
      <a:lnSpc>
        <a:spcPct val="117999"/>
      </a:lnSpc>
      <a:defRPr sz="1200">
        <a:latin typeface="Open Sans"/>
        <a:ea typeface="Open Sans"/>
        <a:cs typeface="Open Sans"/>
        <a:sym typeface="Open Sans"/>
      </a:defRPr>
    </a:lvl4pPr>
    <a:lvl5pPr indent="914400" defTabSz="457200" latinLnBrk="0">
      <a:lnSpc>
        <a:spcPct val="117999"/>
      </a:lnSpc>
      <a:defRPr sz="1200">
        <a:latin typeface="Open Sans"/>
        <a:ea typeface="Open Sans"/>
        <a:cs typeface="Open Sans"/>
        <a:sym typeface="Open Sans"/>
      </a:defRPr>
    </a:lvl5pPr>
    <a:lvl6pPr indent="1143000" defTabSz="457200" latinLnBrk="0">
      <a:lnSpc>
        <a:spcPct val="117999"/>
      </a:lnSpc>
      <a:defRPr sz="1200">
        <a:latin typeface="Open Sans"/>
        <a:ea typeface="Open Sans"/>
        <a:cs typeface="Open Sans"/>
        <a:sym typeface="Open Sans"/>
      </a:defRPr>
    </a:lvl6pPr>
    <a:lvl7pPr indent="1371600" defTabSz="457200" latinLnBrk="0">
      <a:lnSpc>
        <a:spcPct val="117999"/>
      </a:lnSpc>
      <a:defRPr sz="1200">
        <a:latin typeface="Open Sans"/>
        <a:ea typeface="Open Sans"/>
        <a:cs typeface="Open Sans"/>
        <a:sym typeface="Open Sans"/>
      </a:defRPr>
    </a:lvl7pPr>
    <a:lvl8pPr indent="1600200" defTabSz="457200" latinLnBrk="0">
      <a:lnSpc>
        <a:spcPct val="117999"/>
      </a:lnSpc>
      <a:defRPr sz="1200">
        <a:latin typeface="Open Sans"/>
        <a:ea typeface="Open Sans"/>
        <a:cs typeface="Open Sans"/>
        <a:sym typeface="Open Sans"/>
      </a:defRPr>
    </a:lvl8pPr>
    <a:lvl9pPr indent="1828800" defTabSz="457200" latinLnBrk="0">
      <a:lnSpc>
        <a:spcPct val="117999"/>
      </a:lnSpc>
      <a:defRPr sz="1200">
        <a:latin typeface="Open Sans"/>
        <a:ea typeface="Open Sans"/>
        <a:cs typeface="Open Sans"/>
        <a:sym typeface="Open San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1" name="Shape 1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1" name="Shape 18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och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je"/>
          <p:cNvSpPr>
            <a:spLocks noGrp="1"/>
          </p:cNvSpPr>
          <p:nvPr>
            <p:ph type="body" sz="quarter" idx="13"/>
          </p:nvPr>
        </p:nvSpPr>
        <p:spPr>
          <a:xfrm>
            <a:off x="1016000" y="7874000"/>
            <a:ext cx="22351997" cy="6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" name="Titeltext"/>
          <p:cNvSpPr txBox="1">
            <a:spLocks noGrp="1"/>
          </p:cNvSpPr>
          <p:nvPr>
            <p:ph type="title"/>
          </p:nvPr>
        </p:nvSpPr>
        <p:spPr>
          <a:xfrm>
            <a:off x="1016000" y="1016000"/>
            <a:ext cx="22352000" cy="70739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6AB2C4"/>
                </a:solidFill>
                <a:latin typeface="OpenDyslexic"/>
                <a:ea typeface="OpenDyslexic"/>
                <a:cs typeface="OpenDyslexic"/>
                <a:sym typeface="OpenDyslexic"/>
              </a:defRPr>
            </a:lvl1pPr>
          </a:lstStyle>
          <a:p>
            <a:r>
              <a:t>Titeltext</a:t>
            </a:r>
          </a:p>
        </p:txBody>
      </p:sp>
      <p:sp>
        <p:nvSpPr>
          <p:cNvPr id="13" name="Brödtext nivå ett…"/>
          <p:cNvSpPr txBox="1">
            <a:spLocks noGrp="1"/>
          </p:cNvSpPr>
          <p:nvPr>
            <p:ph type="body" sz="half" idx="1"/>
          </p:nvPr>
        </p:nvSpPr>
        <p:spPr>
          <a:xfrm>
            <a:off x="1016000" y="7975600"/>
            <a:ext cx="22352000" cy="4597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4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2944467" y="12922250"/>
            <a:ext cx="419089" cy="4699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sontel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ild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Rektangel"/>
          <p:cNvSpPr>
            <a:spLocks noGrp="1"/>
          </p:cNvSpPr>
          <p:nvPr>
            <p:ph type="body" sz="half" idx="14"/>
          </p:nvPr>
        </p:nvSpPr>
        <p:spPr>
          <a:xfrm>
            <a:off x="0" y="7620000"/>
            <a:ext cx="24384000" cy="50800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3500">
                <a:solidFill>
                  <a:srgbClr val="5C5C5C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23" name="Linje"/>
          <p:cNvSpPr>
            <a:spLocks noGrp="1"/>
          </p:cNvSpPr>
          <p:nvPr>
            <p:ph type="body" sz="quarter" idx="15"/>
          </p:nvPr>
        </p:nvSpPr>
        <p:spPr>
          <a:xfrm>
            <a:off x="1016000" y="10718800"/>
            <a:ext cx="22352002" cy="6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Titeltext"/>
          <p:cNvSpPr txBox="1">
            <a:spLocks noGrp="1"/>
          </p:cNvSpPr>
          <p:nvPr>
            <p:ph type="title"/>
          </p:nvPr>
        </p:nvSpPr>
        <p:spPr>
          <a:xfrm>
            <a:off x="1016000" y="7823200"/>
            <a:ext cx="22352000" cy="31115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r>
              <a:t>Titeltext</a:t>
            </a:r>
          </a:p>
        </p:txBody>
      </p:sp>
      <p:sp>
        <p:nvSpPr>
          <p:cNvPr id="25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1016000" y="10795000"/>
            <a:ext cx="22352000" cy="17272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  <a:lvl2pPr marL="0" indent="22860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2pPr>
            <a:lvl3pPr marL="0" indent="45720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3pPr>
            <a:lvl4pPr marL="0" indent="68580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4pPr>
            <a:lvl5pPr marL="0" indent="91440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2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eltext"/>
          <p:cNvSpPr txBox="1">
            <a:spLocks noGrp="1"/>
          </p:cNvSpPr>
          <p:nvPr>
            <p:ph type="title"/>
          </p:nvPr>
        </p:nvSpPr>
        <p:spPr>
          <a:xfrm>
            <a:off x="1016000" y="1016000"/>
            <a:ext cx="22352000" cy="70739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6AB2C4"/>
                </a:solidFill>
                <a:latin typeface="OpenDyslexic"/>
                <a:ea typeface="OpenDyslexic"/>
                <a:cs typeface="OpenDyslexic"/>
                <a:sym typeface="OpenDyslexic"/>
              </a:defRPr>
            </a:lvl1pPr>
          </a:lstStyle>
          <a:p>
            <a:r>
              <a:t>Titeltext</a:t>
            </a:r>
          </a:p>
        </p:txBody>
      </p:sp>
      <p:sp>
        <p:nvSpPr>
          <p:cNvPr id="34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2948900" y="12922250"/>
            <a:ext cx="419088" cy="4699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k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je"/>
          <p:cNvSpPr>
            <a:spLocks noGrp="1"/>
          </p:cNvSpPr>
          <p:nvPr>
            <p:ph type="body" sz="quarter" idx="13"/>
          </p:nvPr>
        </p:nvSpPr>
        <p:spPr>
          <a:xfrm>
            <a:off x="1016000" y="10718800"/>
            <a:ext cx="120904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" name="Bild"/>
          <p:cNvSpPr>
            <a:spLocks noGrp="1"/>
          </p:cNvSpPr>
          <p:nvPr>
            <p:ph type="pic" idx="14"/>
          </p:nvPr>
        </p:nvSpPr>
        <p:spPr>
          <a:xfrm>
            <a:off x="14122400" y="0"/>
            <a:ext cx="102616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3" name="Titeltext"/>
          <p:cNvSpPr txBox="1">
            <a:spLocks noGrp="1"/>
          </p:cNvSpPr>
          <p:nvPr>
            <p:ph type="title"/>
          </p:nvPr>
        </p:nvSpPr>
        <p:spPr>
          <a:xfrm>
            <a:off x="1016000" y="1155700"/>
            <a:ext cx="12090400" cy="9779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r>
              <a:t>Titeltext</a:t>
            </a:r>
          </a:p>
        </p:txBody>
      </p:sp>
      <p:sp>
        <p:nvSpPr>
          <p:cNvPr id="44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1016000" y="10795000"/>
            <a:ext cx="12090400" cy="19050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  <a:lvl2pPr marL="0" indent="22860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2pPr>
            <a:lvl3pPr marL="0" indent="45720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3pPr>
            <a:lvl4pPr marL="0" indent="68580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4pPr>
            <a:lvl5pPr marL="0" indent="91440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Upp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je"/>
          <p:cNvSpPr>
            <a:spLocks noGrp="1"/>
          </p:cNvSpPr>
          <p:nvPr>
            <p:ph type="body" sz="quarter" idx="13"/>
          </p:nvPr>
        </p:nvSpPr>
        <p:spPr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3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4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och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je"/>
          <p:cNvSpPr>
            <a:spLocks noGrp="1"/>
          </p:cNvSpPr>
          <p:nvPr>
            <p:ph type="body" sz="quarter" idx="13"/>
          </p:nvPr>
        </p:nvSpPr>
        <p:spPr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2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3" name="Brödtext nivå et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64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Linje"/>
          <p:cNvSpPr>
            <a:spLocks noGrp="1"/>
          </p:cNvSpPr>
          <p:nvPr>
            <p:ph type="body" sz="quarter" idx="13"/>
          </p:nvPr>
        </p:nvSpPr>
        <p:spPr>
          <a:xfrm>
            <a:off x="13208000" y="2222500"/>
            <a:ext cx="101600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2" name="Bild"/>
          <p:cNvSpPr>
            <a:spLocks noGrp="1"/>
          </p:cNvSpPr>
          <p:nvPr>
            <p:ph type="pic" idx="14"/>
          </p:nvPr>
        </p:nvSpPr>
        <p:spPr>
          <a:xfrm>
            <a:off x="0" y="0"/>
            <a:ext cx="12065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3" name="Titeltext"/>
          <p:cNvSpPr txBox="1">
            <a:spLocks noGrp="1"/>
          </p:cNvSpPr>
          <p:nvPr>
            <p:ph type="title"/>
          </p:nvPr>
        </p:nvSpPr>
        <p:spPr>
          <a:xfrm>
            <a:off x="13208000" y="1016000"/>
            <a:ext cx="10160000" cy="1016000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74" name="Brödtext nivå ett…"/>
          <p:cNvSpPr txBox="1">
            <a:spLocks noGrp="1"/>
          </p:cNvSpPr>
          <p:nvPr>
            <p:ph type="body" sz="half" idx="1"/>
          </p:nvPr>
        </p:nvSpPr>
        <p:spPr>
          <a:xfrm>
            <a:off x="13208000" y="2540000"/>
            <a:ext cx="10160000" cy="10160000"/>
          </a:xfrm>
          <a:prstGeom prst="rect">
            <a:avLst/>
          </a:prstGeom>
        </p:spPr>
        <p:txBody>
          <a:bodyPr/>
          <a:lstStyle>
            <a:lvl1pPr marL="571500" indent="-571500">
              <a:defRPr sz="4000">
                <a:solidFill>
                  <a:srgbClr val="5C5C5C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  <a:lvl2pPr marL="1143000" indent="-571500">
              <a:defRPr sz="4000">
                <a:solidFill>
                  <a:srgbClr val="5C5C5C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2pPr>
            <a:lvl3pPr marL="1714500" indent="-571500">
              <a:defRPr sz="4000">
                <a:solidFill>
                  <a:srgbClr val="5C5C5C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3pPr>
            <a:lvl4pPr marL="2286000" indent="-571500">
              <a:defRPr sz="4000">
                <a:solidFill>
                  <a:srgbClr val="5C5C5C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4pPr>
            <a:lvl5pPr marL="2857500" indent="-571500">
              <a:defRPr sz="4000">
                <a:solidFill>
                  <a:srgbClr val="5C5C5C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7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rödtext nivå et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8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Bild"/>
          <p:cNvSpPr>
            <a:spLocks noGrp="1"/>
          </p:cNvSpPr>
          <p:nvPr>
            <p:ph type="pic" idx="13"/>
          </p:nvPr>
        </p:nvSpPr>
        <p:spPr>
          <a:xfrm>
            <a:off x="1016000" y="1016000"/>
            <a:ext cx="13970000" cy="980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1" name="Bild"/>
          <p:cNvSpPr>
            <a:spLocks noGrp="1"/>
          </p:cNvSpPr>
          <p:nvPr>
            <p:ph type="pic" sz="quarter" idx="14"/>
          </p:nvPr>
        </p:nvSpPr>
        <p:spPr>
          <a:xfrm>
            <a:off x="15240000" y="1016000"/>
            <a:ext cx="8128000" cy="477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2" name="Bild"/>
          <p:cNvSpPr>
            <a:spLocks noGrp="1"/>
          </p:cNvSpPr>
          <p:nvPr>
            <p:ph type="pic" sz="quarter" idx="15"/>
          </p:nvPr>
        </p:nvSpPr>
        <p:spPr>
          <a:xfrm>
            <a:off x="15240000" y="6045200"/>
            <a:ext cx="8128000" cy="477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1016000" y="11137900"/>
            <a:ext cx="22352000" cy="190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0"/>
              </a:spcBef>
              <a:buSzTx/>
              <a:buFontTx/>
              <a:buNone/>
              <a:defRPr sz="7200" spc="72">
                <a:latin typeface="OpenDyslexic"/>
                <a:ea typeface="OpenDyslexic"/>
                <a:cs typeface="OpenDyslexic"/>
                <a:sym typeface="OpenDyslexic"/>
              </a:defRPr>
            </a:lvl1pPr>
            <a:lvl2pPr marL="0" indent="228600">
              <a:spcBef>
                <a:spcPts val="2000"/>
              </a:spcBef>
              <a:buSzTx/>
              <a:buFontTx/>
              <a:buNone/>
              <a:defRPr sz="7200" spc="72">
                <a:latin typeface="OpenDyslexic"/>
                <a:ea typeface="OpenDyslexic"/>
                <a:cs typeface="OpenDyslexic"/>
                <a:sym typeface="OpenDyslexic"/>
              </a:defRPr>
            </a:lvl2pPr>
            <a:lvl3pPr marL="0" indent="457200">
              <a:spcBef>
                <a:spcPts val="2000"/>
              </a:spcBef>
              <a:buSzTx/>
              <a:buFontTx/>
              <a:buNone/>
              <a:defRPr sz="7200" spc="72">
                <a:latin typeface="OpenDyslexic"/>
                <a:ea typeface="OpenDyslexic"/>
                <a:cs typeface="OpenDyslexic"/>
                <a:sym typeface="OpenDyslexic"/>
              </a:defRPr>
            </a:lvl3pPr>
            <a:lvl4pPr marL="0" indent="685800">
              <a:spcBef>
                <a:spcPts val="2000"/>
              </a:spcBef>
              <a:buSzTx/>
              <a:buFontTx/>
              <a:buNone/>
              <a:defRPr sz="7200" spc="72">
                <a:latin typeface="OpenDyslexic"/>
                <a:ea typeface="OpenDyslexic"/>
                <a:cs typeface="OpenDyslexic"/>
                <a:sym typeface="OpenDyslexic"/>
              </a:defRPr>
            </a:lvl4pPr>
            <a:lvl5pPr marL="0" indent="914400">
              <a:spcBef>
                <a:spcPts val="2000"/>
              </a:spcBef>
              <a:buSzTx/>
              <a:buFontTx/>
              <a:buNone/>
              <a:defRPr sz="7200" spc="72">
                <a:latin typeface="OpenDyslexic"/>
                <a:ea typeface="OpenDyslexic"/>
                <a:cs typeface="OpenDyslexic"/>
                <a:sym typeface="OpenDyslexic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94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”"/>
          <p:cNvSpPr/>
          <p:nvPr/>
        </p:nvSpPr>
        <p:spPr>
          <a:xfrm>
            <a:off x="965200" y="1041400"/>
            <a:ext cx="3130550" cy="595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0000" b="1" spc="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”</a:t>
            </a:r>
          </a:p>
        </p:txBody>
      </p:sp>
      <p:sp>
        <p:nvSpPr>
          <p:cNvPr id="102" name="Skriv ett citat här."/>
          <p:cNvSpPr>
            <a:spLocks noGrp="1"/>
          </p:cNvSpPr>
          <p:nvPr>
            <p:ph type="body" sz="quarter" idx="13"/>
          </p:nvPr>
        </p:nvSpPr>
        <p:spPr>
          <a:xfrm>
            <a:off x="3632200" y="5442942"/>
            <a:ext cx="19735800" cy="13208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spcBef>
                <a:spcPts val="2300"/>
              </a:spcBef>
              <a:buSzTx/>
              <a:buFontTx/>
              <a:buNone/>
              <a:defRPr sz="7000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</a:lstStyle>
          <a:p>
            <a:r>
              <a:t>Skriv ett citat här.</a:t>
            </a:r>
          </a:p>
        </p:txBody>
      </p:sp>
      <p:sp>
        <p:nvSpPr>
          <p:cNvPr id="103" name="– Johnny Appleseed"/>
          <p:cNvSpPr>
            <a:spLocks noGrp="1"/>
          </p:cNvSpPr>
          <p:nvPr>
            <p:ph type="body" sz="quarter" idx="14"/>
          </p:nvPr>
        </p:nvSpPr>
        <p:spPr>
          <a:xfrm>
            <a:off x="3632200" y="10756900"/>
            <a:ext cx="19735800" cy="13208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r">
              <a:lnSpc>
                <a:spcPct val="70000"/>
              </a:lnSpc>
              <a:spcBef>
                <a:spcPts val="2300"/>
              </a:spcBef>
              <a:buSzTx/>
              <a:buFontTx/>
              <a:buNone/>
              <a:defRPr sz="7000" i="1">
                <a:solidFill>
                  <a:srgbClr val="6B6D6D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</a:lstStyle>
          <a:p>
            <a:r>
              <a:t>– Johnny Appleseed</a:t>
            </a:r>
          </a:p>
        </p:txBody>
      </p:sp>
      <p:sp>
        <p:nvSpPr>
          <p:cNvPr id="104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Bild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1016000" y="1016000"/>
            <a:ext cx="22352000" cy="10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Brödtext nivå ett…"/>
          <p:cNvSpPr txBox="1">
            <a:spLocks noGrp="1"/>
          </p:cNvSpPr>
          <p:nvPr>
            <p:ph type="body" idx="1"/>
          </p:nvPr>
        </p:nvSpPr>
        <p:spPr>
          <a:xfrm>
            <a:off x="1016000" y="2540000"/>
            <a:ext cx="22352000" cy="1016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2948900" y="12928600"/>
            <a:ext cx="41908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sz="2500" spc="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1pPr>
      <a:lvl2pPr marL="0" marR="0" indent="2286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2pPr>
      <a:lvl3pPr marL="0" marR="0" indent="4572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3pPr>
      <a:lvl4pPr marL="0" marR="0" indent="6858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4pPr>
      <a:lvl5pPr marL="0" marR="0" indent="9144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5pPr>
      <a:lvl6pPr marL="0" marR="0" indent="11430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6pPr>
      <a:lvl7pPr marL="0" marR="0" indent="13716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7pPr>
      <a:lvl8pPr marL="0" marR="0" indent="16002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8pPr>
      <a:lvl9pPr marL="0" marR="0" indent="18288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9pPr>
    </p:titleStyle>
    <p:bodyStyle>
      <a:lvl1pPr marL="423333" marR="0" indent="-423333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-"/>
        <a:tabLst/>
        <a:defRPr sz="3000" b="0" i="0" u="none" strike="noStrike" cap="none" spc="0" baseline="0">
          <a:ln>
            <a:noFill/>
          </a:ln>
          <a:solidFill>
            <a:srgbClr val="6AB2C4"/>
          </a:solidFill>
          <a:uFillTx/>
          <a:latin typeface="Open Sans"/>
          <a:ea typeface="Open Sans"/>
          <a:cs typeface="Open Sans"/>
          <a:sym typeface="Open Sans"/>
        </a:defRPr>
      </a:lvl1pPr>
      <a:lvl2pPr marL="1058333" marR="0" indent="-423333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-"/>
        <a:tabLst/>
        <a:defRPr sz="3000" b="0" i="0" u="none" strike="noStrike" cap="none" spc="0" baseline="0">
          <a:ln>
            <a:noFill/>
          </a:ln>
          <a:solidFill>
            <a:srgbClr val="6AB2C4"/>
          </a:solidFill>
          <a:uFillTx/>
          <a:latin typeface="Open Sans"/>
          <a:ea typeface="Open Sans"/>
          <a:cs typeface="Open Sans"/>
          <a:sym typeface="Open Sans"/>
        </a:defRPr>
      </a:lvl2pPr>
      <a:lvl3pPr marL="1693333" marR="0" indent="-423333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-"/>
        <a:tabLst/>
        <a:defRPr sz="3000" b="0" i="0" u="none" strike="noStrike" cap="none" spc="0" baseline="0">
          <a:ln>
            <a:noFill/>
          </a:ln>
          <a:solidFill>
            <a:srgbClr val="6AB2C4"/>
          </a:solidFill>
          <a:uFillTx/>
          <a:latin typeface="Open Sans"/>
          <a:ea typeface="Open Sans"/>
          <a:cs typeface="Open Sans"/>
          <a:sym typeface="Open Sans"/>
        </a:defRPr>
      </a:lvl3pPr>
      <a:lvl4pPr marL="2328333" marR="0" indent="-423333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-"/>
        <a:tabLst/>
        <a:defRPr sz="3000" b="0" i="0" u="none" strike="noStrike" cap="none" spc="0" baseline="0">
          <a:ln>
            <a:noFill/>
          </a:ln>
          <a:solidFill>
            <a:srgbClr val="6AB2C4"/>
          </a:solidFill>
          <a:uFillTx/>
          <a:latin typeface="Open Sans"/>
          <a:ea typeface="Open Sans"/>
          <a:cs typeface="Open Sans"/>
          <a:sym typeface="Open Sans"/>
        </a:defRPr>
      </a:lvl4pPr>
      <a:lvl5pPr marL="2963333" marR="0" indent="-423333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-"/>
        <a:tabLst/>
        <a:defRPr sz="3000" b="0" i="0" u="none" strike="noStrike" cap="none" spc="0" baseline="0">
          <a:ln>
            <a:noFill/>
          </a:ln>
          <a:solidFill>
            <a:srgbClr val="6AB2C4"/>
          </a:solidFill>
          <a:uFillTx/>
          <a:latin typeface="Open Sans"/>
          <a:ea typeface="Open Sans"/>
          <a:cs typeface="Open Sans"/>
          <a:sym typeface="Open Sans"/>
        </a:defRPr>
      </a:lvl5pPr>
      <a:lvl6pPr marL="3598333" marR="0" indent="-423333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-"/>
        <a:tabLst/>
        <a:defRPr sz="3000" b="0" i="0" u="none" strike="noStrike" cap="none" spc="0" baseline="0">
          <a:ln>
            <a:noFill/>
          </a:ln>
          <a:solidFill>
            <a:srgbClr val="6AB2C4"/>
          </a:solidFill>
          <a:uFillTx/>
          <a:latin typeface="Open Sans"/>
          <a:ea typeface="Open Sans"/>
          <a:cs typeface="Open Sans"/>
          <a:sym typeface="Open Sans"/>
        </a:defRPr>
      </a:lvl6pPr>
      <a:lvl7pPr marL="4233333" marR="0" indent="-423333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-"/>
        <a:tabLst/>
        <a:defRPr sz="3000" b="0" i="0" u="none" strike="noStrike" cap="none" spc="0" baseline="0">
          <a:ln>
            <a:noFill/>
          </a:ln>
          <a:solidFill>
            <a:srgbClr val="6AB2C4"/>
          </a:solidFill>
          <a:uFillTx/>
          <a:latin typeface="Open Sans"/>
          <a:ea typeface="Open Sans"/>
          <a:cs typeface="Open Sans"/>
          <a:sym typeface="Open Sans"/>
        </a:defRPr>
      </a:lvl7pPr>
      <a:lvl8pPr marL="4868333" marR="0" indent="-423333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-"/>
        <a:tabLst/>
        <a:defRPr sz="3000" b="0" i="0" u="none" strike="noStrike" cap="none" spc="0" baseline="0">
          <a:ln>
            <a:noFill/>
          </a:ln>
          <a:solidFill>
            <a:srgbClr val="6AB2C4"/>
          </a:solidFill>
          <a:uFillTx/>
          <a:latin typeface="Open Sans"/>
          <a:ea typeface="Open Sans"/>
          <a:cs typeface="Open Sans"/>
          <a:sym typeface="Open Sans"/>
        </a:defRPr>
      </a:lvl8pPr>
      <a:lvl9pPr marL="5503333" marR="0" indent="-423333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-"/>
        <a:tabLst/>
        <a:defRPr sz="3000" b="0" i="0" u="none" strike="noStrike" cap="none" spc="0" baseline="0">
          <a:ln>
            <a:noFill/>
          </a:ln>
          <a:solidFill>
            <a:srgbClr val="6AB2C4"/>
          </a:solidFill>
          <a:uFillTx/>
          <a:latin typeface="Open Sans"/>
          <a:ea typeface="Open Sans"/>
          <a:cs typeface="Open Sans"/>
          <a:sym typeface="Open Sans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tif"/><Relationship Id="rId5" Type="http://schemas.openxmlformats.org/officeDocument/2006/relationships/image" Target="../media/image6.tif"/><Relationship Id="rId4" Type="http://schemas.openxmlformats.org/officeDocument/2006/relationships/image" Target="../media/image5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tif"/><Relationship Id="rId5" Type="http://schemas.openxmlformats.org/officeDocument/2006/relationships/image" Target="../media/image10.tif"/><Relationship Id="rId4" Type="http://schemas.openxmlformats.org/officeDocument/2006/relationships/image" Target="../media/image9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tif"/><Relationship Id="rId5" Type="http://schemas.openxmlformats.org/officeDocument/2006/relationships/image" Target="../media/image13.tif"/><Relationship Id="rId4" Type="http://schemas.openxmlformats.org/officeDocument/2006/relationships/image" Target="../media/image12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tif"/><Relationship Id="rId5" Type="http://schemas.openxmlformats.org/officeDocument/2006/relationships/image" Target="../media/image16.tif"/><Relationship Id="rId4" Type="http://schemas.openxmlformats.org/officeDocument/2006/relationships/image" Target="../media/image15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B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octopus2.png" descr="octopus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63907" y="8010101"/>
            <a:ext cx="19256186" cy="571324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3" name="Gruppera"/>
          <p:cNvGrpSpPr/>
          <p:nvPr/>
        </p:nvGrpSpPr>
        <p:grpSpPr>
          <a:xfrm>
            <a:off x="5932406" y="2675161"/>
            <a:ext cx="12519188" cy="4817839"/>
            <a:chOff x="0" y="0"/>
            <a:chExt cx="12519186" cy="4817838"/>
          </a:xfrm>
        </p:grpSpPr>
        <p:pic>
          <p:nvPicPr>
            <p:cNvPr id="129" name="Zcooly HACK_Logotype.png" descr="Zcooly HACK_Logotyp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2519187" cy="45639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32" name="Gruppera"/>
            <p:cNvGrpSpPr/>
            <p:nvPr/>
          </p:nvGrpSpPr>
          <p:grpSpPr>
            <a:xfrm>
              <a:off x="3440813" y="2679655"/>
              <a:ext cx="6085173" cy="2138184"/>
              <a:chOff x="0" y="0"/>
              <a:chExt cx="6085172" cy="2138182"/>
            </a:xfrm>
          </p:grpSpPr>
          <p:sp>
            <p:nvSpPr>
              <p:cNvPr id="130" name="Rektangel"/>
              <p:cNvSpPr/>
              <p:nvPr/>
            </p:nvSpPr>
            <p:spPr>
              <a:xfrm>
                <a:off x="0" y="0"/>
                <a:ext cx="5949062" cy="2138183"/>
              </a:xfrm>
              <a:prstGeom prst="rect">
                <a:avLst/>
              </a:prstGeom>
              <a:solidFill>
                <a:srgbClr val="68B2C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3500" spc="0">
                    <a:solidFill>
                      <a:srgbClr val="FFFFFF"/>
                    </a:solidFill>
                    <a:latin typeface="DIN Alternate"/>
                    <a:ea typeface="DIN Alternate"/>
                    <a:cs typeface="DIN Alternate"/>
                    <a:sym typeface="DIN Alternate"/>
                  </a:defRPr>
                </a:pPr>
                <a:endParaRPr/>
              </a:p>
            </p:txBody>
          </p:sp>
          <p:sp>
            <p:nvSpPr>
              <p:cNvPr id="131" name="Rektangel"/>
              <p:cNvSpPr/>
              <p:nvPr/>
            </p:nvSpPr>
            <p:spPr>
              <a:xfrm>
                <a:off x="5906726" y="944619"/>
                <a:ext cx="178447" cy="1019978"/>
              </a:xfrm>
              <a:prstGeom prst="rect">
                <a:avLst/>
              </a:prstGeom>
              <a:solidFill>
                <a:srgbClr val="68B2C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3500" spc="0">
                    <a:solidFill>
                      <a:srgbClr val="FFFFFF"/>
                    </a:solidFill>
                    <a:latin typeface="DIN Alternate"/>
                    <a:ea typeface="DIN Alternate"/>
                    <a:cs typeface="DIN Alternate"/>
                    <a:sym typeface="DIN Alternate"/>
                  </a:defRPr>
                </a:pPr>
                <a:endParaRPr/>
              </a:p>
            </p:txBody>
          </p:sp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B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cloud.png" descr="clou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589595" y="2074976"/>
            <a:ext cx="3414662" cy="17067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cloud.png" descr="clou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58808" y="772713"/>
            <a:ext cx="10025198" cy="50108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cloud.png" descr="clou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02388" y="3815213"/>
            <a:ext cx="4554514" cy="2276473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Mönster och upprepning"/>
          <p:cNvSpPr txBox="1"/>
          <p:nvPr/>
        </p:nvSpPr>
        <p:spPr>
          <a:xfrm>
            <a:off x="4570009" y="5928516"/>
            <a:ext cx="17299049" cy="502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spcBef>
                <a:spcPts val="1600"/>
              </a:spcBef>
              <a:defRPr sz="16200" b="1" spc="162">
                <a:solidFill>
                  <a:srgbClr val="FFFFFF"/>
                </a:solidFill>
                <a:effectLst>
                  <a:outerShdw blurRad="152400" dist="63500" dir="2340000" rotWithShape="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Mönster och upprepning</a:t>
            </a:r>
          </a:p>
        </p:txBody>
      </p:sp>
      <p:pic>
        <p:nvPicPr>
          <p:cNvPr id="139" name="Zcooly HACK_Logotype.png" descr="Zcooly HACK_Logotyp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918367" y="699119"/>
            <a:ext cx="1782314" cy="6497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cloud.png" descr="clou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86664" y="12209344"/>
            <a:ext cx="2326963" cy="11630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B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Zcooly HACK_Logotype.png" descr="Zcooly HACK_Logotyp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918367" y="699119"/>
            <a:ext cx="1782314" cy="6497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54387" y="7850157"/>
            <a:ext cx="6454472" cy="360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505873" y="3466381"/>
            <a:ext cx="12412494" cy="60135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Bild" descr="Bild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47482" y="1214691"/>
            <a:ext cx="6561377" cy="45033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Bild" descr="Bild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-29953177" y="24081373"/>
            <a:ext cx="3581401" cy="2273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B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Zcooly HACK_Logotype.png" descr="Zcooly HACK_Logotyp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918367" y="699119"/>
            <a:ext cx="1782314" cy="6497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076523" y="7279692"/>
            <a:ext cx="8476860" cy="4238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18779" y="3134376"/>
            <a:ext cx="8782335" cy="58230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Bild" descr="Bild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162497" y="1994140"/>
            <a:ext cx="3152456" cy="38512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B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Zcooly HACK_Logotype.png" descr="Zcooly HACK_Logotyp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918367" y="699119"/>
            <a:ext cx="1782314" cy="6497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43548" y="1830898"/>
            <a:ext cx="6597941" cy="42415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521000" y="7477349"/>
            <a:ext cx="5733336" cy="36061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Bild" descr="Bild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531135" y="6930501"/>
            <a:ext cx="7358031" cy="41868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B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Zcooly HACK_Logotype.png" descr="Zcooly HACK_Logotyp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918367" y="699119"/>
            <a:ext cx="1782314" cy="6497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34831" y="5060119"/>
            <a:ext cx="5949353" cy="59493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923618" y="1119155"/>
            <a:ext cx="5567394" cy="3940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Bild" descr="Bild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953129" y="6043717"/>
            <a:ext cx="4670859" cy="4650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B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77982" y="4901624"/>
            <a:ext cx="6828036" cy="18454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7" name="Gruppera"/>
          <p:cNvGrpSpPr/>
          <p:nvPr/>
        </p:nvGrpSpPr>
        <p:grpSpPr>
          <a:xfrm>
            <a:off x="4660048" y="10026383"/>
            <a:ext cx="15063904" cy="2624353"/>
            <a:chOff x="0" y="0"/>
            <a:chExt cx="15063902" cy="2624352"/>
          </a:xfrm>
        </p:grpSpPr>
        <p:grpSp>
          <p:nvGrpSpPr>
            <p:cNvPr id="203" name="Gruppera"/>
            <p:cNvGrpSpPr/>
            <p:nvPr/>
          </p:nvGrpSpPr>
          <p:grpSpPr>
            <a:xfrm>
              <a:off x="10201606" y="4364"/>
              <a:ext cx="1328923" cy="2263277"/>
              <a:chOff x="0" y="0"/>
              <a:chExt cx="1328921" cy="2263276"/>
            </a:xfrm>
          </p:grpSpPr>
          <p:sp>
            <p:nvSpPr>
              <p:cNvPr id="201" name="@Zcooly"/>
              <p:cNvSpPr/>
              <p:nvPr/>
            </p:nvSpPr>
            <p:spPr>
              <a:xfrm>
                <a:off x="0" y="1552076"/>
                <a:ext cx="1328922" cy="7112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algn="ctr" defTabSz="457200">
                  <a:lnSpc>
                    <a:spcPts val="3400"/>
                  </a:lnSpc>
                  <a:spcBef>
                    <a:spcPts val="0"/>
                  </a:spcBef>
                  <a:defRPr sz="2000" spc="0">
                    <a:solidFill>
                      <a:srgbClr val="FFFFFF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@Zcooly </a:t>
                </a:r>
              </a:p>
            </p:txBody>
          </p:sp>
          <p:pic>
            <p:nvPicPr>
              <p:cNvPr id="202" name="twitter-logo-button.png" descr="twitter-logo-button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/>
              <a:stretch>
                <a:fillRect/>
              </a:stretch>
            </p:blipFill>
            <p:spPr>
              <a:xfrm>
                <a:off x="92961" y="0"/>
                <a:ext cx="1143001" cy="11430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06" name="Gruppera"/>
            <p:cNvGrpSpPr/>
            <p:nvPr/>
          </p:nvGrpSpPr>
          <p:grpSpPr>
            <a:xfrm>
              <a:off x="6366575" y="4364"/>
              <a:ext cx="2425910" cy="2619989"/>
              <a:chOff x="0" y="0"/>
              <a:chExt cx="2425908" cy="2619988"/>
            </a:xfrm>
          </p:grpSpPr>
          <p:pic>
            <p:nvPicPr>
              <p:cNvPr id="204" name="facebook-logo-button.png" descr="facebook-logo-button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641454" y="0"/>
                <a:ext cx="1143001" cy="11430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5" name="@ZcoolySverige @Kodpedagogerna"/>
              <p:cNvSpPr/>
              <p:nvPr/>
            </p:nvSpPr>
            <p:spPr>
              <a:xfrm>
                <a:off x="0" y="1603988"/>
                <a:ext cx="2425909" cy="1016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/>
              <a:p>
                <a:pPr algn="ctr" defTabSz="457200">
                  <a:lnSpc>
                    <a:spcPts val="3400"/>
                  </a:lnSpc>
                  <a:spcBef>
                    <a:spcPts val="0"/>
                  </a:spcBef>
                  <a:defRPr sz="2000" spc="0">
                    <a:solidFill>
                      <a:srgbClr val="FFFFFF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@ZcoolySverige</a:t>
                </a:r>
                <a:br/>
                <a:r>
                  <a:t>@Kodpedagogerna </a:t>
                </a:r>
              </a:p>
            </p:txBody>
          </p:sp>
        </p:grpSp>
        <p:grpSp>
          <p:nvGrpSpPr>
            <p:cNvPr id="209" name="Gruppera"/>
            <p:cNvGrpSpPr/>
            <p:nvPr/>
          </p:nvGrpSpPr>
          <p:grpSpPr>
            <a:xfrm>
              <a:off x="3305662" y="0"/>
              <a:ext cx="2425910" cy="2272004"/>
              <a:chOff x="0" y="0"/>
              <a:chExt cx="2425908" cy="2272003"/>
            </a:xfrm>
          </p:grpSpPr>
          <p:sp>
            <p:nvSpPr>
              <p:cNvPr id="207" name="@Kodpedagogerna"/>
              <p:cNvSpPr/>
              <p:nvPr/>
            </p:nvSpPr>
            <p:spPr>
              <a:xfrm>
                <a:off x="0" y="1560803"/>
                <a:ext cx="2425909" cy="7112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algn="ctr" defTabSz="457200">
                  <a:lnSpc>
                    <a:spcPts val="3400"/>
                  </a:lnSpc>
                  <a:spcBef>
                    <a:spcPts val="0"/>
                  </a:spcBef>
                  <a:defRPr sz="2000" spc="0">
                    <a:solidFill>
                      <a:srgbClr val="FFFFFF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@Kodpedagogerna </a:t>
                </a:r>
              </a:p>
            </p:txBody>
          </p:sp>
          <p:pic>
            <p:nvPicPr>
              <p:cNvPr id="208" name="youtube-logotype.png" descr="youtube-logotype.png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641454" y="0"/>
                <a:ext cx="1143001" cy="11430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12" name="Gruppera"/>
            <p:cNvGrpSpPr/>
            <p:nvPr/>
          </p:nvGrpSpPr>
          <p:grpSpPr>
            <a:xfrm>
              <a:off x="0" y="4364"/>
              <a:ext cx="2029205" cy="2288677"/>
              <a:chOff x="0" y="0"/>
              <a:chExt cx="2029204" cy="2288676"/>
            </a:xfrm>
          </p:grpSpPr>
          <p:sp>
            <p:nvSpPr>
              <p:cNvPr id="210" name="www.zcooly.se"/>
              <p:cNvSpPr/>
              <p:nvPr/>
            </p:nvSpPr>
            <p:spPr>
              <a:xfrm>
                <a:off x="0" y="1577476"/>
                <a:ext cx="2029205" cy="7112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algn="ctr" defTabSz="457200">
                  <a:lnSpc>
                    <a:spcPts val="3400"/>
                  </a:lnSpc>
                  <a:spcBef>
                    <a:spcPts val="0"/>
                  </a:spcBef>
                  <a:defRPr sz="2000" spc="0">
                    <a:solidFill>
                      <a:srgbClr val="FFFFFF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www.zcooly.se </a:t>
                </a:r>
              </a:p>
            </p:txBody>
          </p:sp>
          <p:pic>
            <p:nvPicPr>
              <p:cNvPr id="211" name="internet.png" descr="internet.png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443102" y="0"/>
                <a:ext cx="1143001" cy="11430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15" name="Gruppera"/>
            <p:cNvGrpSpPr/>
            <p:nvPr/>
          </p:nvGrpSpPr>
          <p:grpSpPr>
            <a:xfrm>
              <a:off x="13217777" y="4364"/>
              <a:ext cx="1846126" cy="2275977"/>
              <a:chOff x="0" y="0"/>
              <a:chExt cx="1846124" cy="2275976"/>
            </a:xfrm>
          </p:grpSpPr>
          <p:sp>
            <p:nvSpPr>
              <p:cNvPr id="213" name="lina@zcooly.se"/>
              <p:cNvSpPr/>
              <p:nvPr/>
            </p:nvSpPr>
            <p:spPr>
              <a:xfrm>
                <a:off x="0" y="1564776"/>
                <a:ext cx="1846125" cy="7112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algn="ctr" defTabSz="457200">
                  <a:lnSpc>
                    <a:spcPts val="3400"/>
                  </a:lnSpc>
                  <a:spcBef>
                    <a:spcPts val="0"/>
                  </a:spcBef>
                  <a:defRPr sz="2000" spc="0">
                    <a:solidFill>
                      <a:srgbClr val="FFFFFF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lina@zcooly.se</a:t>
                </a:r>
              </a:p>
            </p:txBody>
          </p:sp>
          <p:pic>
            <p:nvPicPr>
              <p:cNvPr id="214" name="email.png" descr="email.png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351563" y="0"/>
                <a:ext cx="1143001" cy="11430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216" name="www"/>
            <p:cNvSpPr txBox="1"/>
            <p:nvPr/>
          </p:nvSpPr>
          <p:spPr>
            <a:xfrm>
              <a:off x="672296" y="379014"/>
              <a:ext cx="644317" cy="393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900" spc="19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www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ardCover">
  <a:themeElements>
    <a:clrScheme name="HardCover">
      <a:dk1>
        <a:srgbClr val="FFFFFF"/>
      </a:dk1>
      <a:lt1>
        <a:srgbClr val="6AB2C4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DIN Condensed"/>
        <a:ea typeface="DIN Condensed"/>
        <a:cs typeface="DIN Condensed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5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2">
              <a:satOff val="-3676"/>
              <a:lumOff val="-121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2000"/>
          </a:spcBef>
          <a:spcAft>
            <a:spcPts val="0"/>
          </a:spcAft>
          <a:buClrTx/>
          <a:buSzTx/>
          <a:buFontTx/>
          <a:buNone/>
          <a:tabLst/>
          <a:defRPr kumimoji="0" sz="7200" b="0" i="0" u="none" strike="noStrike" cap="none" spc="72" normalizeH="0" baseline="0">
            <a:ln>
              <a:noFill/>
            </a:ln>
            <a:solidFill>
              <a:srgbClr val="6AB2C4"/>
            </a:solidFill>
            <a:effectLst/>
            <a:uFillTx/>
            <a:latin typeface="OpenDyslexic"/>
            <a:ea typeface="OpenDyslexic"/>
            <a:cs typeface="OpenDyslexic"/>
            <a:sym typeface="OpenDyslex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HardCover">
  <a:themeElements>
    <a:clrScheme name="HardCover">
      <a:dk1>
        <a:srgbClr val="000000"/>
      </a:dk1>
      <a:lt1>
        <a:srgbClr val="FFFFFF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DIN Condensed"/>
        <a:ea typeface="DIN Condensed"/>
        <a:cs typeface="DIN Condensed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5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2">
              <a:satOff val="-3676"/>
              <a:lumOff val="-121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2000"/>
          </a:spcBef>
          <a:spcAft>
            <a:spcPts val="0"/>
          </a:spcAft>
          <a:buClrTx/>
          <a:buSzTx/>
          <a:buFontTx/>
          <a:buNone/>
          <a:tabLst/>
          <a:defRPr kumimoji="0" sz="7200" b="0" i="0" u="none" strike="noStrike" cap="none" spc="72" normalizeH="0" baseline="0">
            <a:ln>
              <a:noFill/>
            </a:ln>
            <a:solidFill>
              <a:srgbClr val="6AB2C4"/>
            </a:solidFill>
            <a:effectLst/>
            <a:uFillTx/>
            <a:latin typeface="OpenDyslexic"/>
            <a:ea typeface="OpenDyslexic"/>
            <a:cs typeface="OpenDyslexic"/>
            <a:sym typeface="OpenDyslex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Macintosh PowerPoint</Application>
  <PresentationFormat>Anpassad</PresentationFormat>
  <Paragraphs>7</Paragraphs>
  <Slides>7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6" baseType="lpstr">
      <vt:lpstr>Baskerville</vt:lpstr>
      <vt:lpstr>DIN Alternate</vt:lpstr>
      <vt:lpstr>DIN Condensed</vt:lpstr>
      <vt:lpstr>Helvetica</vt:lpstr>
      <vt:lpstr>Iowan Old Style</vt:lpstr>
      <vt:lpstr>Open Sans</vt:lpstr>
      <vt:lpstr>OpenDyslexic</vt:lpstr>
      <vt:lpstr>Zapf Dingbats</vt:lpstr>
      <vt:lpstr>HardCover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cp:lastModifiedBy>Lina Johansson</cp:lastModifiedBy>
  <cp:revision>5</cp:revision>
  <dcterms:modified xsi:type="dcterms:W3CDTF">2018-07-09T12:02:26Z</dcterms:modified>
</cp:coreProperties>
</file>