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51" r:id="rId2"/>
    <p:sldId id="363" r:id="rId3"/>
    <p:sldId id="364" r:id="rId4"/>
    <p:sldId id="365" r:id="rId5"/>
    <p:sldId id="369" r:id="rId6"/>
  </p:sldIdLst>
  <p:sldSz cx="12192000" cy="6858000"/>
  <p:notesSz cx="7010400" cy="92964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CTRi+hG7EbTmxd6GRgfFVA==" hashData="Q1L9FRv4fBYjBbhLoyxyBm7V43U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080"/>
    <a:srgbClr val="B9CF38"/>
    <a:srgbClr val="4E87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47" autoAdjust="0"/>
    <p:restoredTop sz="78750" autoAdjust="0"/>
  </p:normalViewPr>
  <p:slideViewPr>
    <p:cSldViewPr snapToGrid="0">
      <p:cViewPr>
        <p:scale>
          <a:sx n="75" d="100"/>
          <a:sy n="75" d="100"/>
        </p:scale>
        <p:origin x="1008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EEDBD-86C0-4EFD-94F1-23ED301A0E49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9F9D8-476C-4719-A224-EE4C7EE326D9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9967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Varför?</a:t>
            </a:r>
          </a:p>
          <a:p>
            <a:endParaRPr lang="sv-SE" dirty="0"/>
          </a:p>
          <a:p>
            <a:r>
              <a:rPr lang="sv-SE" dirty="0"/>
              <a:t>Vad ?</a:t>
            </a:r>
          </a:p>
          <a:p>
            <a:endParaRPr lang="sv-SE" dirty="0"/>
          </a:p>
          <a:p>
            <a:r>
              <a:rPr lang="sv-SE" dirty="0"/>
              <a:t>Hur?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F9D8-476C-4719-A224-EE4C7EE326D9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7877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OpenDyslexic"/>
                <a:cs typeface="OpenDyslexic"/>
              </a:rPr>
              <a:t>Repetera</a:t>
            </a:r>
            <a:r>
              <a:rPr lang="en-US" dirty="0" smtClean="0">
                <a:latin typeface="OpenDyslexic"/>
                <a:cs typeface="OpenDyslexic"/>
              </a:rPr>
              <a:t>:</a:t>
            </a:r>
          </a:p>
          <a:p>
            <a:pPr marL="0" indent="0">
              <a:buNone/>
            </a:pPr>
            <a:endParaRPr lang="en-US" dirty="0" smtClean="0">
              <a:latin typeface="OpenDyslexic"/>
              <a:cs typeface="OpenDyslexic"/>
            </a:endParaRPr>
          </a:p>
          <a:p>
            <a:pPr marL="0" indent="0">
              <a:buNone/>
            </a:pPr>
            <a:r>
              <a:rPr lang="en-US" dirty="0" err="1" smtClean="0">
                <a:latin typeface="OpenDyslexic"/>
                <a:cs typeface="OpenDyslexic"/>
              </a:rPr>
              <a:t>Programmering</a:t>
            </a:r>
            <a:r>
              <a:rPr lang="en-US" dirty="0" smtClean="0">
                <a:latin typeface="OpenDyslexic"/>
                <a:cs typeface="OpenDyslexic"/>
              </a:rPr>
              <a:t> </a:t>
            </a:r>
            <a:r>
              <a:rPr lang="en-US" dirty="0" err="1" smtClean="0">
                <a:latin typeface="OpenDyslexic"/>
                <a:cs typeface="OpenDyslexic"/>
              </a:rPr>
              <a:t>handlar</a:t>
            </a:r>
            <a:r>
              <a:rPr lang="en-US" dirty="0" smtClean="0">
                <a:latin typeface="OpenDyslexic"/>
                <a:cs typeface="OpenDyslexic"/>
              </a:rPr>
              <a:t> </a:t>
            </a:r>
            <a:r>
              <a:rPr lang="en-US" dirty="0" err="1" smtClean="0">
                <a:latin typeface="OpenDyslexic"/>
                <a:cs typeface="OpenDyslexic"/>
              </a:rPr>
              <a:t>om</a:t>
            </a:r>
            <a:r>
              <a:rPr lang="en-US" dirty="0" smtClean="0">
                <a:latin typeface="OpenDyslexic"/>
                <a:cs typeface="OpenDyslexic"/>
              </a:rPr>
              <a:t> </a:t>
            </a:r>
            <a:r>
              <a:rPr lang="en-US" dirty="0" err="1" smtClean="0">
                <a:latin typeface="OpenDyslexic"/>
                <a:cs typeface="OpenDyslexic"/>
              </a:rPr>
              <a:t>att</a:t>
            </a:r>
            <a:r>
              <a:rPr lang="en-US" dirty="0" smtClean="0">
                <a:latin typeface="OpenDyslexic"/>
                <a:cs typeface="OpenDyslexic"/>
              </a:rPr>
              <a:t> </a:t>
            </a:r>
            <a:r>
              <a:rPr lang="en-US" dirty="0" err="1" smtClean="0">
                <a:latin typeface="OpenDyslexic"/>
                <a:cs typeface="OpenDyslexic"/>
              </a:rPr>
              <a:t>ge</a:t>
            </a:r>
            <a:r>
              <a:rPr lang="en-US" dirty="0" smtClean="0">
                <a:latin typeface="OpenDyslexic"/>
                <a:cs typeface="OpenDyslexic"/>
              </a:rPr>
              <a:t> en </a:t>
            </a:r>
            <a:r>
              <a:rPr lang="en-US" dirty="0" err="1" smtClean="0">
                <a:latin typeface="OpenDyslexic"/>
                <a:cs typeface="OpenDyslexic"/>
              </a:rPr>
              <a:t>maskin</a:t>
            </a:r>
            <a:r>
              <a:rPr lang="en-US" dirty="0" smtClean="0">
                <a:latin typeface="OpenDyslexic"/>
                <a:cs typeface="OpenDyslexic"/>
              </a:rPr>
              <a:t> </a:t>
            </a:r>
            <a:r>
              <a:rPr lang="en-US" dirty="0" err="1" smtClean="0">
                <a:latin typeface="OpenDyslexic"/>
                <a:cs typeface="OpenDyslexic"/>
              </a:rPr>
              <a:t>instruktioner</a:t>
            </a:r>
            <a:r>
              <a:rPr lang="en-US" dirty="0" smtClean="0">
                <a:latin typeface="OpenDyslexic"/>
                <a:cs typeface="OpenDyslexic"/>
              </a:rPr>
              <a:t> </a:t>
            </a:r>
            <a:r>
              <a:rPr lang="en-US" dirty="0" err="1" smtClean="0">
                <a:latin typeface="OpenDyslexic"/>
                <a:cs typeface="OpenDyslexic"/>
              </a:rPr>
              <a:t>att</a:t>
            </a:r>
            <a:r>
              <a:rPr lang="en-US" dirty="0" smtClean="0">
                <a:latin typeface="OpenDyslexic"/>
                <a:cs typeface="OpenDyslexic"/>
              </a:rPr>
              <a:t> den </a:t>
            </a:r>
            <a:r>
              <a:rPr lang="en-US" dirty="0" err="1" smtClean="0">
                <a:latin typeface="OpenDyslexic"/>
                <a:cs typeface="OpenDyslexic"/>
              </a:rPr>
              <a:t>ska</a:t>
            </a:r>
            <a:r>
              <a:rPr lang="en-US" dirty="0" smtClean="0">
                <a:latin typeface="OpenDyslexic"/>
                <a:cs typeface="OpenDyslexic"/>
              </a:rPr>
              <a:t> </a:t>
            </a:r>
            <a:r>
              <a:rPr lang="en-US" dirty="0" err="1" smtClean="0">
                <a:latin typeface="OpenDyslexic"/>
                <a:cs typeface="OpenDyslexic"/>
              </a:rPr>
              <a:t>utföra</a:t>
            </a:r>
            <a:r>
              <a:rPr lang="en-US" dirty="0" smtClean="0">
                <a:latin typeface="OpenDyslexic"/>
                <a:cs typeface="OpenDyslexic"/>
              </a:rPr>
              <a:t> </a:t>
            </a:r>
            <a:r>
              <a:rPr lang="en-US" dirty="0" err="1" smtClean="0">
                <a:latin typeface="OpenDyslexic"/>
                <a:cs typeface="OpenDyslexic"/>
              </a:rPr>
              <a:t>det</a:t>
            </a:r>
            <a:r>
              <a:rPr lang="en-US" dirty="0" smtClean="0">
                <a:latin typeface="OpenDyslexic"/>
                <a:cs typeface="OpenDyslexic"/>
              </a:rPr>
              <a:t> vi </a:t>
            </a:r>
            <a:r>
              <a:rPr lang="en-US" dirty="0" err="1" smtClean="0">
                <a:latin typeface="OpenDyslexic"/>
                <a:cs typeface="OpenDyslexic"/>
              </a:rPr>
              <a:t>vill</a:t>
            </a:r>
            <a:r>
              <a:rPr lang="en-US" dirty="0" smtClean="0">
                <a:latin typeface="OpenDyslexic"/>
                <a:cs typeface="OpenDyslexic"/>
              </a:rPr>
              <a:t> </a:t>
            </a:r>
            <a:r>
              <a:rPr lang="en-US" dirty="0" err="1" smtClean="0">
                <a:latin typeface="OpenDyslexic"/>
                <a:cs typeface="OpenDyslexic"/>
              </a:rPr>
              <a:t>att</a:t>
            </a:r>
            <a:r>
              <a:rPr lang="en-US" dirty="0" smtClean="0">
                <a:latin typeface="OpenDyslexic"/>
                <a:cs typeface="OpenDyslexic"/>
              </a:rPr>
              <a:t> den </a:t>
            </a:r>
            <a:r>
              <a:rPr lang="en-US" dirty="0" err="1" smtClean="0">
                <a:latin typeface="OpenDyslexic"/>
                <a:cs typeface="OpenDyslexic"/>
              </a:rPr>
              <a:t>ska</a:t>
            </a:r>
            <a:r>
              <a:rPr lang="en-US" dirty="0" smtClean="0">
                <a:latin typeface="OpenDyslexic"/>
                <a:cs typeface="OpenDyslexic"/>
              </a:rPr>
              <a:t> </a:t>
            </a:r>
            <a:r>
              <a:rPr lang="en-US" dirty="0" err="1" smtClean="0">
                <a:latin typeface="OpenDyslexic"/>
                <a:cs typeface="OpenDyslexic"/>
              </a:rPr>
              <a:t>göra</a:t>
            </a:r>
            <a:r>
              <a:rPr lang="en-US" dirty="0" smtClean="0">
                <a:latin typeface="OpenDyslexic"/>
                <a:cs typeface="OpenDyslexic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F9D8-476C-4719-A224-EE4C7EE326D9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5497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Var hittar man och var finns programmering? Programmering finns i många saker runt</a:t>
            </a:r>
            <a:r>
              <a:rPr lang="sv-SE" baseline="0" dirty="0" smtClean="0"/>
              <a:t> omkring oss</a:t>
            </a:r>
          </a:p>
          <a:p>
            <a:endParaRPr lang="sv-S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Programmerade saker?</a:t>
            </a:r>
            <a:r>
              <a:rPr lang="sv-SE" baseline="0" dirty="0" smtClean="0"/>
              <a:t> . Försök hitta exempel på vad som kan finnas i er närhet, datorer, </a:t>
            </a:r>
            <a:r>
              <a:rPr lang="sv-SE" baseline="0" dirty="0" err="1" smtClean="0"/>
              <a:t>ipad</a:t>
            </a:r>
            <a:r>
              <a:rPr lang="sv-SE" baseline="0" dirty="0" smtClean="0"/>
              <a:t>, busskort, TV. Låt barnen komma med förslag.</a:t>
            </a:r>
            <a:endParaRPr lang="sv-SE" dirty="0" smtClean="0"/>
          </a:p>
          <a:p>
            <a:endParaRPr lang="sv-SE" dirty="0" smtClean="0"/>
          </a:p>
          <a:p>
            <a:r>
              <a:rPr lang="sv-SE" dirty="0" smtClean="0"/>
              <a:t>Många saker går från att vara analoga till att bli programmerade.</a:t>
            </a:r>
            <a:r>
              <a:rPr lang="sv-SE" baseline="0" dirty="0" smtClean="0"/>
              <a:t> Exempel kan vara </a:t>
            </a:r>
            <a:r>
              <a:rPr lang="sv-SE" dirty="0" smtClean="0"/>
              <a:t>Bilen –klocka – städmaskinen</a:t>
            </a:r>
          </a:p>
          <a:p>
            <a:endParaRPr lang="sv-SE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F9D8-476C-4719-A224-EE4C7EE326D9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5395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En</a:t>
            </a:r>
            <a:r>
              <a:rPr lang="sv-SE" baseline="0" dirty="0" smtClean="0"/>
              <a:t> dator gör bara exakt det du talar om för den att göra</a:t>
            </a:r>
          </a:p>
          <a:p>
            <a:endParaRPr lang="sv-SE" baseline="0" dirty="0" smtClean="0"/>
          </a:p>
          <a:p>
            <a:r>
              <a:rPr lang="sv-SE" baseline="0" dirty="0" smtClean="0"/>
              <a:t>Den kan inte tänka</a:t>
            </a:r>
          </a:p>
          <a:p>
            <a:endParaRPr lang="sv-SE" baseline="0" dirty="0" smtClean="0"/>
          </a:p>
          <a:p>
            <a:r>
              <a:rPr lang="sv-SE" baseline="0" dirty="0" smtClean="0"/>
              <a:t>Den kan inte dra några egna slutsatser</a:t>
            </a:r>
          </a:p>
          <a:p>
            <a:endParaRPr lang="sv-SE" baseline="0" dirty="0" smtClean="0"/>
          </a:p>
          <a:p>
            <a:r>
              <a:rPr lang="sv-SE" baseline="0" dirty="0" smtClean="0"/>
              <a:t>Den kan inte ställa frågor – vad menar du med det?</a:t>
            </a:r>
          </a:p>
          <a:p>
            <a:endParaRPr lang="sv-SE" baseline="0" dirty="0" smtClean="0"/>
          </a:p>
          <a:p>
            <a:r>
              <a:rPr lang="sv-SE" baseline="0" dirty="0" smtClean="0"/>
              <a:t>Den gör bara exakt det du gett den kommandon att göra</a:t>
            </a:r>
            <a:endParaRPr lang="sv-SE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9F9D8-476C-4719-A224-EE4C7EE326D9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8159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670356"/>
            <a:ext cx="9144000" cy="1531276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Master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293707"/>
            <a:ext cx="9144000" cy="64235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  <p:pic>
        <p:nvPicPr>
          <p:cNvPr id="10" name="Picture 9" descr="Zcooly_Original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1522002"/>
            <a:ext cx="8813800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3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  <p:pic>
        <p:nvPicPr>
          <p:cNvPr id="7" name="Picture 6" descr="Zcooly_Original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509" y="226135"/>
            <a:ext cx="1268459" cy="34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139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  <p:pic>
        <p:nvPicPr>
          <p:cNvPr id="7" name="Picture 6" descr="Zcooly_Original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509" y="226135"/>
            <a:ext cx="1268459" cy="34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6452" y="1825625"/>
            <a:ext cx="490334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9374" y="1825625"/>
            <a:ext cx="4864425" cy="4351338"/>
          </a:xfrm>
        </p:spPr>
        <p:txBody>
          <a:bodyPr/>
          <a:lstStyle>
            <a:lvl1pPr marL="0" indent="0">
              <a:buNone/>
              <a:defRPr>
                <a:latin typeface="OpenDyslexic"/>
              </a:defRPr>
            </a:lvl1pPr>
            <a:lvl2pPr>
              <a:defRPr>
                <a:latin typeface="OpenDyslexic"/>
              </a:defRPr>
            </a:lvl2pPr>
            <a:lvl3pPr>
              <a:defRPr>
                <a:latin typeface="OpenDyslexic"/>
              </a:defRPr>
            </a:lvl3pPr>
            <a:lvl4pPr>
              <a:defRPr>
                <a:latin typeface="OpenDyslexic"/>
              </a:defRPr>
            </a:lvl4pPr>
            <a:lvl5pPr>
              <a:defRPr>
                <a:latin typeface="OpenDyslexic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  <p:pic>
        <p:nvPicPr>
          <p:cNvPr id="8" name="Picture 7" descr="Zcooly_Original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509" y="226135"/>
            <a:ext cx="1268459" cy="34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92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274" y="1681163"/>
            <a:ext cx="3279189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2275" y="2505075"/>
            <a:ext cx="327918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12651" y="1681163"/>
            <a:ext cx="328387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6606" y="2505075"/>
            <a:ext cx="32744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  <p:pic>
        <p:nvPicPr>
          <p:cNvPr id="10" name="Picture 9" descr="Zcooly_Original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509" y="226135"/>
            <a:ext cx="1268459" cy="343617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70133" y="1689260"/>
            <a:ext cx="328387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4"/>
          </p:nvPr>
        </p:nvSpPr>
        <p:spPr>
          <a:xfrm>
            <a:off x="8084088" y="2513172"/>
            <a:ext cx="32744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685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  <p:pic>
        <p:nvPicPr>
          <p:cNvPr id="6" name="Picture 5" descr="Zcooly_Original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509" y="226135"/>
            <a:ext cx="1268459" cy="34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84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2516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328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0400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8572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0629" y="2057400"/>
            <a:ext cx="371139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  <p:pic>
        <p:nvPicPr>
          <p:cNvPr id="8" name="Picture 7" descr="Zcooly_Original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509" y="226135"/>
            <a:ext cx="1268459" cy="34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925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6673" y="2057400"/>
            <a:ext cx="372535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  <p:pic>
        <p:nvPicPr>
          <p:cNvPr id="8" name="Picture 7" descr="Zcooly_Original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509" y="226135"/>
            <a:ext cx="1268459" cy="34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852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  <p:pic>
        <p:nvPicPr>
          <p:cNvPr id="7" name="Picture 6" descr="Zcooly_Original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509" y="226135"/>
            <a:ext cx="1268459" cy="34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734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  <p:pic>
        <p:nvPicPr>
          <p:cNvPr id="7" name="Picture 6" descr="Zcooly_Original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509" y="226135"/>
            <a:ext cx="1268459" cy="34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57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>
            <a:alphaModFix amt="6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371" y="1825625"/>
            <a:ext cx="9961412" cy="43513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</a:t>
            </a:r>
            <a:r>
              <a:rPr lang="en-US" dirty="0"/>
              <a:t>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3B335-9011-4CD7-B12B-C432E07EBF4D}" type="datetimeFigureOut">
              <a:rPr lang="sv-SE" smtClean="0"/>
              <a:t>2017-12-12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EC4C2-33CB-4668-84BC-53F01F9C5C09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2456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strike="noStrike" kern="0" cap="none" spc="0" normalizeH="0" baseline="0">
          <a:solidFill>
            <a:schemeClr val="tx2"/>
          </a:solidFill>
          <a:latin typeface="OpenDyslexic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Roligt</a:t>
            </a:r>
            <a:r>
              <a:rPr lang="en-US" dirty="0" smtClean="0"/>
              <a:t> </a:t>
            </a:r>
            <a:r>
              <a:rPr lang="en-US" dirty="0" err="1" smtClean="0"/>
              <a:t>lärande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2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Vad</a:t>
            </a:r>
            <a:r>
              <a:rPr lang="en-US" dirty="0" smtClean="0"/>
              <a:t> </a:t>
            </a:r>
            <a:r>
              <a:rPr lang="en-US" dirty="0" err="1" smtClean="0"/>
              <a:t>är</a:t>
            </a:r>
            <a:r>
              <a:rPr lang="en-US" dirty="0" smtClean="0"/>
              <a:t> </a:t>
            </a:r>
            <a:r>
              <a:rPr lang="en-US" dirty="0" err="1" smtClean="0"/>
              <a:t>programmering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370" y="1825625"/>
            <a:ext cx="9959329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Att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tala om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för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en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dator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vad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den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ska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göra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. </a:t>
            </a:r>
            <a:endParaRPr lang="en-US" dirty="0" smtClean="0">
              <a:latin typeface="Open Sans" charset="0"/>
              <a:ea typeface="Open Sans" charset="0"/>
              <a:cs typeface="Open Sans" charset="0"/>
            </a:endParaRPr>
          </a:p>
          <a:p>
            <a:pPr marL="0" indent="0">
              <a:buNone/>
            </a:pPr>
            <a:endParaRPr lang="en-US" dirty="0" smtClean="0">
              <a:latin typeface="Open Sans" charset="0"/>
              <a:ea typeface="Open Sans" charset="0"/>
              <a:cs typeface="Open Sans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Att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ge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en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maskin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instruktioner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för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att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den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ska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utföra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det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vi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vill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att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den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ska</a:t>
            </a:r>
            <a:r>
              <a:rPr lang="en-US" dirty="0" smtClean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dirty="0" err="1" smtClean="0">
                <a:latin typeface="Open Sans" charset="0"/>
                <a:ea typeface="Open Sans" charset="0"/>
                <a:cs typeface="Open Sans" charset="0"/>
              </a:rPr>
              <a:t>göra</a:t>
            </a:r>
            <a:r>
              <a:rPr lang="en-US" smtClean="0">
                <a:latin typeface="Open Sans" charset="0"/>
                <a:ea typeface="Open Sans" charset="0"/>
                <a:cs typeface="Open Sans" charset="0"/>
              </a:rPr>
              <a:t>.</a:t>
            </a:r>
            <a:endParaRPr lang="en-US" dirty="0"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5" name="Picture 4" descr="1f4a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992" y="394735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6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hittar</a:t>
            </a:r>
            <a:r>
              <a:rPr lang="en-US" dirty="0" smtClean="0"/>
              <a:t> man </a:t>
            </a:r>
            <a:r>
              <a:rPr lang="en-US" dirty="0" err="1" smtClean="0"/>
              <a:t>programmering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Picture 3" descr="231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954" y="2259476"/>
            <a:ext cx="914400" cy="914400"/>
          </a:xfrm>
          <a:prstGeom prst="rect">
            <a:avLst/>
          </a:prstGeom>
        </p:spPr>
      </p:pic>
      <p:pic>
        <p:nvPicPr>
          <p:cNvPr id="5" name="Picture 4" descr="261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323" y="1825451"/>
            <a:ext cx="914400" cy="914400"/>
          </a:xfrm>
          <a:prstGeom prst="rect">
            <a:avLst/>
          </a:prstGeom>
        </p:spPr>
      </p:pic>
      <p:pic>
        <p:nvPicPr>
          <p:cNvPr id="6" name="Picture 5" descr="1f68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246" y="3706227"/>
            <a:ext cx="914400" cy="914400"/>
          </a:xfrm>
          <a:prstGeom prst="rect">
            <a:avLst/>
          </a:prstGeom>
        </p:spPr>
      </p:pic>
      <p:pic>
        <p:nvPicPr>
          <p:cNvPr id="7" name="Picture 6" descr="1f69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6" y="2259476"/>
            <a:ext cx="914400" cy="914400"/>
          </a:xfrm>
          <a:prstGeom prst="rect">
            <a:avLst/>
          </a:prstGeom>
        </p:spPr>
      </p:pic>
      <p:pic>
        <p:nvPicPr>
          <p:cNvPr id="8" name="Picture 7" descr="1f680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067" y="41884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38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Programmeringens</a:t>
            </a:r>
            <a:r>
              <a:rPr lang="en-US" dirty="0" smtClean="0"/>
              <a:t> </a:t>
            </a:r>
            <a:r>
              <a:rPr lang="en-US" dirty="0" err="1" smtClean="0"/>
              <a:t>grunder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18" y="1713100"/>
            <a:ext cx="9961412" cy="4351338"/>
          </a:xfrm>
        </p:spPr>
        <p:txBody>
          <a:bodyPr/>
          <a:lstStyle/>
          <a:p>
            <a:r>
              <a:rPr lang="en-US" dirty="0" smtClean="0"/>
              <a:t>En </a:t>
            </a:r>
            <a:r>
              <a:rPr lang="en-US" dirty="0" err="1" smtClean="0"/>
              <a:t>dator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inte</a:t>
            </a:r>
            <a:r>
              <a:rPr lang="en-US" dirty="0" smtClean="0"/>
              <a:t> </a:t>
            </a:r>
            <a:r>
              <a:rPr lang="en-US" dirty="0" err="1" smtClean="0"/>
              <a:t>tänka</a:t>
            </a:r>
            <a:r>
              <a:rPr lang="en-US" dirty="0" smtClean="0"/>
              <a:t> </a:t>
            </a:r>
            <a:r>
              <a:rPr lang="en-US" dirty="0" err="1" smtClean="0"/>
              <a:t>själv</a:t>
            </a:r>
            <a:endParaRPr lang="en-US" dirty="0" smtClean="0"/>
          </a:p>
          <a:p>
            <a:r>
              <a:rPr lang="en-US" dirty="0" smtClean="0"/>
              <a:t>Den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inte</a:t>
            </a:r>
            <a:r>
              <a:rPr lang="en-US" dirty="0" smtClean="0"/>
              <a:t> </a:t>
            </a:r>
            <a:r>
              <a:rPr lang="en-US" dirty="0" err="1" smtClean="0"/>
              <a:t>ställa</a:t>
            </a:r>
            <a:r>
              <a:rPr lang="en-US" dirty="0" smtClean="0"/>
              <a:t> </a:t>
            </a:r>
            <a:r>
              <a:rPr lang="en-US" dirty="0" err="1" smtClean="0"/>
              <a:t>frågor</a:t>
            </a:r>
            <a:endParaRPr lang="en-US" dirty="0" smtClean="0"/>
          </a:p>
          <a:p>
            <a:r>
              <a:rPr lang="en-US" dirty="0" smtClean="0"/>
              <a:t>Den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inte</a:t>
            </a:r>
            <a:r>
              <a:rPr lang="en-US" dirty="0" smtClean="0"/>
              <a:t> </a:t>
            </a:r>
            <a:r>
              <a:rPr lang="en-US" dirty="0" err="1" smtClean="0"/>
              <a:t>dra</a:t>
            </a:r>
            <a:r>
              <a:rPr lang="en-US" dirty="0" smtClean="0"/>
              <a:t> </a:t>
            </a:r>
            <a:r>
              <a:rPr lang="en-US" dirty="0" err="1" smtClean="0"/>
              <a:t>egna</a:t>
            </a:r>
            <a:r>
              <a:rPr lang="en-US" dirty="0" smtClean="0"/>
              <a:t> </a:t>
            </a:r>
            <a:r>
              <a:rPr lang="en-US" dirty="0" err="1" smtClean="0"/>
              <a:t>slutsatser</a:t>
            </a:r>
            <a:endParaRPr lang="en-US" dirty="0" smtClean="0"/>
          </a:p>
          <a:p>
            <a:r>
              <a:rPr lang="en-US" dirty="0" smtClean="0"/>
              <a:t>En </a:t>
            </a:r>
            <a:r>
              <a:rPr lang="en-US" dirty="0" err="1" smtClean="0"/>
              <a:t>dator</a:t>
            </a:r>
            <a:r>
              <a:rPr lang="en-US" dirty="0" smtClean="0"/>
              <a:t> </a:t>
            </a:r>
            <a:r>
              <a:rPr lang="en-US" dirty="0" err="1" smtClean="0"/>
              <a:t>gör</a:t>
            </a:r>
            <a:r>
              <a:rPr lang="en-US" dirty="0" smtClean="0"/>
              <a:t> </a:t>
            </a:r>
            <a:r>
              <a:rPr lang="en-US" dirty="0" err="1" smtClean="0"/>
              <a:t>bara</a:t>
            </a:r>
            <a:r>
              <a:rPr lang="en-US" dirty="0" smtClean="0"/>
              <a:t> </a:t>
            </a:r>
            <a:r>
              <a:rPr lang="en-US" dirty="0" err="1" smtClean="0"/>
              <a:t>exakt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du </a:t>
            </a:r>
            <a:r>
              <a:rPr lang="en-US" dirty="0" err="1" smtClean="0"/>
              <a:t>talar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för</a:t>
            </a:r>
            <a:r>
              <a:rPr lang="en-US" dirty="0" smtClean="0"/>
              <a:t> den </a:t>
            </a:r>
            <a:r>
              <a:rPr lang="en-US" dirty="0" err="1" smtClean="0"/>
              <a:t>att</a:t>
            </a:r>
            <a:r>
              <a:rPr lang="en-US" dirty="0" smtClean="0"/>
              <a:t> </a:t>
            </a:r>
            <a:r>
              <a:rPr lang="en-US" dirty="0" err="1" smtClean="0"/>
              <a:t>göra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1f4b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616" y="3998992"/>
            <a:ext cx="1571683" cy="1571683"/>
          </a:xfrm>
          <a:prstGeom prst="rect">
            <a:avLst/>
          </a:prstGeom>
        </p:spPr>
      </p:pic>
      <p:pic>
        <p:nvPicPr>
          <p:cNvPr id="5" name="Picture 4" descr="1f4a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222" y="1429241"/>
            <a:ext cx="1728877" cy="172887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8396039" y="1539175"/>
            <a:ext cx="1535361" cy="1369125"/>
          </a:xfrm>
          <a:prstGeom prst="line">
            <a:avLst/>
          </a:prstGeom>
          <a:ln w="38100" cmpd="sng">
            <a:headEnd type="none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8357915" y="1498600"/>
            <a:ext cx="1636985" cy="1447267"/>
          </a:xfrm>
          <a:prstGeom prst="line">
            <a:avLst/>
          </a:prstGeom>
          <a:ln w="38100" cmpd="sng">
            <a:headEnd type="none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02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8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58A3B6"/>
      </a:dk2>
      <a:lt2>
        <a:srgbClr val="F3EBCA"/>
      </a:lt2>
      <a:accent1>
        <a:srgbClr val="B3C807"/>
      </a:accent1>
      <a:accent2>
        <a:srgbClr val="F8DD16"/>
      </a:accent2>
      <a:accent3>
        <a:srgbClr val="E14822"/>
      </a:accent3>
      <a:accent4>
        <a:srgbClr val="58A3B6"/>
      </a:accent4>
      <a:accent5>
        <a:srgbClr val="F3EBCA"/>
      </a:accent5>
      <a:accent6>
        <a:srgbClr val="000000"/>
      </a:accent6>
      <a:hlink>
        <a:srgbClr val="58A3B6"/>
      </a:hlink>
      <a:folHlink>
        <a:srgbClr val="58A3B6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61952</TotalTime>
  <Words>217</Words>
  <Application>Microsoft Macintosh PowerPoint</Application>
  <PresentationFormat>Bredbild</PresentationFormat>
  <Paragraphs>37</Paragraphs>
  <Slides>5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11" baseType="lpstr">
      <vt:lpstr>Arial</vt:lpstr>
      <vt:lpstr>Calibri</vt:lpstr>
      <vt:lpstr>Open Sans</vt:lpstr>
      <vt:lpstr>OpenDyslexic</vt:lpstr>
      <vt:lpstr>Times New Roman</vt:lpstr>
      <vt:lpstr>Office Theme</vt:lpstr>
      <vt:lpstr>Roligt lärande!</vt:lpstr>
      <vt:lpstr>Vad är programmering? </vt:lpstr>
      <vt:lpstr>Var hittar man programmering?</vt:lpstr>
      <vt:lpstr>Programmeringens grunder</vt:lpstr>
      <vt:lpstr>PowerPoint-presentation</vt:lpstr>
    </vt:vector>
  </TitlesOfParts>
  <Company>Ius Consulting</Company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Roligt lärande i språkflexibel spelvärld</dc:title>
  <dc:creator>Jonathan Wadström</dc:creator>
  <cp:lastModifiedBy>Lina Johansson</cp:lastModifiedBy>
  <cp:revision>288</cp:revision>
  <cp:lastPrinted>2016-02-18T12:43:46Z</cp:lastPrinted>
  <dcterms:created xsi:type="dcterms:W3CDTF">2015-11-16T10:19:18Z</dcterms:created>
  <dcterms:modified xsi:type="dcterms:W3CDTF">2017-12-12T07:34:23Z</dcterms:modified>
</cp:coreProperties>
</file>